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75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9981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Securing the Future — Penetration Testing Ubuntu Touch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6286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FOSS Fest September 2025 - National Hackathon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2784396" y="4534495"/>
            <a:ext cx="35752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Team  Fusion  Techno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21565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Mokshayini D R 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6380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Monisha D 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606051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Sinchana Ravi Gowda 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64829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Sneha D P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1667"/>
            <a:ext cx="127570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Ethical Testing &amp; Future Collaboration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11598"/>
            <a:ext cx="39370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Responsible Disclosure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153966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vulnerabilities reported directly to UBports development team with detailed remediation guidance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21" y="30540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311598"/>
            <a:ext cx="39371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Community Collaboration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153966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Shared tools and methodologies with fellow teams to elevate overall security standards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834" y="3054013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4947047"/>
            <a:ext cx="30578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 Harm Principle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433179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Zero device damage or data destruction - focused purely on constructive security improvement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8834" y="532572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24012" y="4947047"/>
            <a:ext cx="30713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Full Transparency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433179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 documentation and proof-of-concept evidence available for community review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121" y="5325725"/>
            <a:ext cx="324088" cy="40517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58309" y="69311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Together, we're building a more secure open-source mobile ecosystem for everyone.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925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46709"/>
            <a:ext cx="62925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Ubuntu Touch: Privacy-First Computing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31839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open-source mobile OS promises security and privacy. But in a world of increasing cyber threats, </a:t>
            </a:r>
            <a:r>
              <a:rPr lang="en-US" sz="17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secure is it really?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53426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Today we present our comprehensive penetration testing analysis that simulates real-world attacks to uncover vulnerabilities and strengthen Ubuntu Touch's security posture.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273856"/>
            <a:ext cx="6292572" cy="47193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968" y="574000"/>
            <a:ext cx="7682865" cy="2746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en-US" sz="8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Mission Statement</a:t>
            </a:r>
            <a:endParaRPr lang="en-US" sz="8650" dirty="0"/>
          </a:p>
        </p:txBody>
      </p:sp>
      <p:sp>
        <p:nvSpPr>
          <p:cNvPr id="4" name="Shape 1"/>
          <p:cNvSpPr/>
          <p:nvPr/>
        </p:nvSpPr>
        <p:spPr>
          <a:xfrm>
            <a:off x="6216968" y="3633311"/>
            <a:ext cx="3737015" cy="2245876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3304" y="3849648"/>
            <a:ext cx="330434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Simulate Real Attacks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33304" y="4661297"/>
            <a:ext cx="330434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Execute authentic penetration testing scenarios against Ubuntu Touch systems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2699" y="3633311"/>
            <a:ext cx="3737134" cy="2245876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9035" y="3849648"/>
            <a:ext cx="3304461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 Vulnerabilities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79035" y="4661297"/>
            <a:ext cx="3304461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Discover security gaps, exploits, and system-level flaws that could compromise user data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6968" y="6087904"/>
            <a:ext cx="7682865" cy="1568768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3304" y="6304240"/>
            <a:ext cx="333946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Strengthen Security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33304" y="6772632"/>
            <a:ext cx="725019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actionable recommendations to enhance Ubuntu Touch's defensive capabilities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79" y="1914049"/>
            <a:ext cx="4978122" cy="44015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1518" y="571619"/>
            <a:ext cx="7720965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Testing Scope &amp; Boundaries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711518" y="2213848"/>
            <a:ext cx="7720965" cy="2818567"/>
          </a:xfrm>
          <a:prstGeom prst="roundRect">
            <a:avLst>
              <a:gd name="adj" fmla="val 3893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88658" y="2213848"/>
            <a:ext cx="91440" cy="2818567"/>
          </a:xfrm>
          <a:prstGeom prst="roundRect">
            <a:avLst>
              <a:gd name="adj" fmla="val 93378"/>
            </a:avLst>
          </a:prstGeom>
          <a:solidFill>
            <a:srgbClr val="C91313"/>
          </a:solidFill>
          <a:ln/>
        </p:spPr>
      </p:sp>
      <p:sp>
        <p:nvSpPr>
          <p:cNvPr id="7" name="Text 3"/>
          <p:cNvSpPr/>
          <p:nvPr/>
        </p:nvSpPr>
        <p:spPr>
          <a:xfrm>
            <a:off x="1006197" y="2439948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 Scope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06197" y="2896195"/>
            <a:ext cx="720018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System-level security flaws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06197" y="3292435"/>
            <a:ext cx="720018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 security vulnerabilities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006197" y="3688675"/>
            <a:ext cx="720018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Authentication bypass methods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06197" y="4084915"/>
            <a:ext cx="720018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Network protocol weaknesses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006197" y="4481155"/>
            <a:ext cx="720018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Physical access attack vectors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11518" y="5235654"/>
            <a:ext cx="7720965" cy="2422327"/>
          </a:xfrm>
          <a:prstGeom prst="roundRect">
            <a:avLst>
              <a:gd name="adj" fmla="val 4530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88658" y="5235654"/>
            <a:ext cx="91440" cy="2422327"/>
          </a:xfrm>
          <a:prstGeom prst="roundRect">
            <a:avLst>
              <a:gd name="adj" fmla="val 93378"/>
            </a:avLst>
          </a:prstGeom>
          <a:solidFill>
            <a:srgbClr val="C91313"/>
          </a:solidFill>
          <a:ln/>
        </p:spPr>
      </p:sp>
      <p:sp>
        <p:nvSpPr>
          <p:cNvPr id="15" name="Text 11"/>
          <p:cNvSpPr/>
          <p:nvPr/>
        </p:nvSpPr>
        <p:spPr>
          <a:xfrm>
            <a:off x="1006197" y="5461754"/>
            <a:ext cx="267485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 of Scope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1006197" y="5918002"/>
            <a:ext cx="720018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Hardware-level destructive attacks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06197" y="6314242"/>
            <a:ext cx="720018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Device bricking or permanent damage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006197" y="6710482"/>
            <a:ext cx="720018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Social engineering campaigns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06197" y="7106722"/>
            <a:ext cx="720018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Third-party service vulnerabilities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4134"/>
            <a:ext cx="67166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Testing Arsenal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975485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0673" y="21040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ADB Tools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70673" y="2676882"/>
            <a:ext cx="548020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Android Debug Bridge for system access and debugging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803571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70673" y="3932158"/>
            <a:ext cx="35535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AppArmor Analyzers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70673" y="4504968"/>
            <a:ext cx="548020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policy assessment and confinement bypass testing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631656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70673" y="57602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 Scripts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70673" y="6333053"/>
            <a:ext cx="548020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Python-based exploitation tools and automated testing frameworks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587139" y="192666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employed industry-standard penetration testing tools combined with custom-developed scripts to comprehensively assess Ubuntu Touch's security landscape.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139" y="3210520"/>
            <a:ext cx="6292572" cy="35394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87139" y="69937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41903"/>
            <a:ext cx="84120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Five-Phase Methodology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087880"/>
            <a:ext cx="1083231" cy="1299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8114" y="23044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Reconnaissance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58114" y="2790587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enumeration, kernel analysis, and application discovery to map the attack surface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387804"/>
            <a:ext cx="1083231" cy="12999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8114" y="3604379"/>
            <a:ext cx="43593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Vulnerability Assessment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058114" y="4090511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Scanning for misconfigurations, weak permissions, and default credentials across the system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687729"/>
            <a:ext cx="1083231" cy="12999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8114" y="49043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Exploitation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058114" y="5390436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 testing of discovered vulnerabilities with proof-of-concept attacks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987653"/>
            <a:ext cx="1083231" cy="12999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58114" y="6204228"/>
            <a:ext cx="30063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Post-Exploitation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058114" y="6690360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Privilege escalation attempts and persistence mechanism evaluation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9" y="2225159"/>
            <a:ext cx="5041582" cy="37811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09216" y="489347"/>
            <a:ext cx="7898368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Critical Vulnerabilities Discovered</a:t>
            </a:r>
            <a:endParaRPr lang="en-US" sz="3650" dirty="0"/>
          </a:p>
        </p:txBody>
      </p:sp>
      <p:sp>
        <p:nvSpPr>
          <p:cNvPr id="5" name="Shape 1"/>
          <p:cNvSpPr/>
          <p:nvPr/>
        </p:nvSpPr>
        <p:spPr>
          <a:xfrm>
            <a:off x="6109216" y="1927146"/>
            <a:ext cx="3860244" cy="2629138"/>
          </a:xfrm>
          <a:prstGeom prst="roundRect">
            <a:avLst>
              <a:gd name="adj" fmla="val 28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94715" y="2112645"/>
            <a:ext cx="533876" cy="533876"/>
          </a:xfrm>
          <a:prstGeom prst="roundRect">
            <a:avLst>
              <a:gd name="adj" fmla="val 17125860"/>
            </a:avLst>
          </a:prstGeom>
          <a:solidFill>
            <a:srgbClr val="C91313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519" y="2229445"/>
            <a:ext cx="240268" cy="3002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94715" y="2824401"/>
            <a:ext cx="256246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AppArmor Bypass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294715" y="3223736"/>
            <a:ext cx="3489246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Successfully circumvented security confinement policies, allowing unauthorized system access</a:t>
            </a:r>
            <a:endParaRPr lang="en-US" sz="1400" dirty="0"/>
          </a:p>
        </p:txBody>
      </p:sp>
      <p:sp>
        <p:nvSpPr>
          <p:cNvPr id="10" name="Shape 5"/>
          <p:cNvSpPr/>
          <p:nvPr/>
        </p:nvSpPr>
        <p:spPr>
          <a:xfrm>
            <a:off x="10147340" y="1927146"/>
            <a:ext cx="3860244" cy="2629138"/>
          </a:xfrm>
          <a:prstGeom prst="roundRect">
            <a:avLst>
              <a:gd name="adj" fmla="val 28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Shape 6"/>
          <p:cNvSpPr/>
          <p:nvPr/>
        </p:nvSpPr>
        <p:spPr>
          <a:xfrm>
            <a:off x="10332839" y="2112645"/>
            <a:ext cx="533876" cy="533876"/>
          </a:xfrm>
          <a:prstGeom prst="roundRect">
            <a:avLst>
              <a:gd name="adj" fmla="val 17125860"/>
            </a:avLst>
          </a:prstGeom>
          <a:solidFill>
            <a:srgbClr val="C91313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643" y="2229445"/>
            <a:ext cx="240268" cy="3002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332839" y="2824401"/>
            <a:ext cx="3489246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Sudo Pincode Compromise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0332839" y="3516392"/>
            <a:ext cx="3489246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Brute-forced 4-digit authentication mechanism within acceptable time constraints</a:t>
            </a:r>
            <a:endParaRPr lang="en-US" sz="1400" dirty="0"/>
          </a:p>
        </p:txBody>
      </p:sp>
      <p:sp>
        <p:nvSpPr>
          <p:cNvPr id="15" name="Shape 9"/>
          <p:cNvSpPr/>
          <p:nvPr/>
        </p:nvSpPr>
        <p:spPr>
          <a:xfrm>
            <a:off x="6109216" y="4734163"/>
            <a:ext cx="7898368" cy="1766888"/>
          </a:xfrm>
          <a:prstGeom prst="roundRect">
            <a:avLst>
              <a:gd name="adj" fmla="val 423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Shape 10"/>
          <p:cNvSpPr/>
          <p:nvPr/>
        </p:nvSpPr>
        <p:spPr>
          <a:xfrm>
            <a:off x="6294715" y="4919663"/>
            <a:ext cx="533876" cy="533876"/>
          </a:xfrm>
          <a:prstGeom prst="roundRect">
            <a:avLst>
              <a:gd name="adj" fmla="val 17125860"/>
            </a:avLst>
          </a:prstGeom>
          <a:solidFill>
            <a:srgbClr val="C9131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519" y="5036463"/>
            <a:ext cx="240268" cy="30027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294715" y="5631418"/>
            <a:ext cx="279558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Privilege Escalation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6294715" y="6030754"/>
            <a:ext cx="752736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Exploited Wall-Escape and Dirty Pipe vulnerabilities to gain root-level system control</a:t>
            </a:r>
            <a:endParaRPr lang="en-US" sz="1400" dirty="0"/>
          </a:p>
        </p:txBody>
      </p:sp>
      <p:sp>
        <p:nvSpPr>
          <p:cNvPr id="20" name="Shape 13"/>
          <p:cNvSpPr/>
          <p:nvPr/>
        </p:nvSpPr>
        <p:spPr>
          <a:xfrm>
            <a:off x="6109216" y="6701195"/>
            <a:ext cx="7898368" cy="1040963"/>
          </a:xfrm>
          <a:prstGeom prst="roundRect">
            <a:avLst>
              <a:gd name="adj" fmla="val 7181"/>
            </a:avLst>
          </a:prstGeom>
          <a:solidFill>
            <a:srgbClr val="450707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095" y="6965871"/>
            <a:ext cx="222409" cy="177879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687383" y="6923484"/>
            <a:ext cx="7142321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findings represent </a:t>
            </a:r>
            <a:r>
              <a:rPr lang="en-US" sz="14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security risks</a:t>
            </a:r>
            <a:r>
              <a:rPr lang="en-US" sz="14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that require immediate attention from the UBports development team.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9609415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Security Impact Assessment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27234" y="1904167"/>
            <a:ext cx="3037403" cy="685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7</a:t>
            </a:r>
            <a:endParaRPr lang="en-US" sz="5350" dirty="0"/>
          </a:p>
        </p:txBody>
      </p:sp>
      <p:sp>
        <p:nvSpPr>
          <p:cNvPr id="4" name="Text 2"/>
          <p:cNvSpPr/>
          <p:nvPr/>
        </p:nvSpPr>
        <p:spPr>
          <a:xfrm>
            <a:off x="727234" y="2849523"/>
            <a:ext cx="3037403" cy="683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Critical Vulnerabilities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27234" y="3740944"/>
            <a:ext cx="303740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High-severity security flaws requiring immediate patching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024313" y="1904167"/>
            <a:ext cx="3037403" cy="685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12</a:t>
            </a:r>
            <a:endParaRPr lang="en-US" sz="5350" dirty="0"/>
          </a:p>
        </p:txBody>
      </p:sp>
      <p:sp>
        <p:nvSpPr>
          <p:cNvPr id="7" name="Text 5"/>
          <p:cNvSpPr/>
          <p:nvPr/>
        </p:nvSpPr>
        <p:spPr>
          <a:xfrm>
            <a:off x="4024313" y="2849523"/>
            <a:ext cx="3037403" cy="683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Medium Risk Issues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4024313" y="3740944"/>
            <a:ext cx="303740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Configuration weaknesses and potential attack vectors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375773" y="4925139"/>
            <a:ext cx="3037403" cy="685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100%</a:t>
            </a:r>
            <a:endParaRPr lang="en-US" sz="5350" dirty="0"/>
          </a:p>
        </p:txBody>
      </p:sp>
      <p:sp>
        <p:nvSpPr>
          <p:cNvPr id="10" name="Text 8"/>
          <p:cNvSpPr/>
          <p:nvPr/>
        </p:nvSpPr>
        <p:spPr>
          <a:xfrm>
            <a:off x="2375773" y="5870496"/>
            <a:ext cx="3037403" cy="683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Compromise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2375773" y="6761917"/>
            <a:ext cx="303740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Full device control achieved through exploit chain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304" y="1800344"/>
            <a:ext cx="6334482" cy="356627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76304" y="5600343"/>
            <a:ext cx="3989546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Primary Risks Identified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576304" y="6149935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Unauthorized data access and extraction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76304" y="6554986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integrity compromise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76304" y="6960037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Privacy policy violations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576304" y="7365087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Persistent backdoor installation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7701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Recommended Security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5699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073241"/>
            <a:ext cx="4226838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5" name="Text 3"/>
          <p:cNvSpPr/>
          <p:nvPr/>
        </p:nvSpPr>
        <p:spPr>
          <a:xfrm>
            <a:off x="758309" y="3242429"/>
            <a:ext cx="422683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Patch Vulnerable Binaries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4084796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Update system components affected by Wall-Escape and Dirty Pipe exploits to latest secure versions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1722" y="2735699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722" y="3073241"/>
            <a:ext cx="4226838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9" name="Text 7"/>
          <p:cNvSpPr/>
          <p:nvPr/>
        </p:nvSpPr>
        <p:spPr>
          <a:xfrm>
            <a:off x="5201722" y="3242429"/>
            <a:ext cx="422683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Strengthen AppArmor Policies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01722" y="4084796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stricter confinement rules and eliminate policy bypass opportunities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5134" y="2735699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134" y="3073241"/>
            <a:ext cx="4226957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5134" y="3242429"/>
            <a:ext cx="422695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Enhanced Authentication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5134" y="4084796"/>
            <a:ext cx="422695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Replace 4-digit PINs with complex passwords or biometric authentication methods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550390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309" y="5841444"/>
            <a:ext cx="6448544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7" name="Text 15"/>
          <p:cNvSpPr/>
          <p:nvPr/>
        </p:nvSpPr>
        <p:spPr>
          <a:xfrm>
            <a:off x="758309" y="6010632"/>
            <a:ext cx="478297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Network Security Hardening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8309" y="6496764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encrypted communication protocols and traffic monitoring systems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423428" y="550390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423428" y="5841444"/>
            <a:ext cx="6448663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3428" y="6010632"/>
            <a:ext cx="44534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Recovery Mode Protection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3428" y="6496764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authentication requirements for accessing system recovery and debugging modes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521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Dela Gothic One</vt:lpstr>
      <vt:lpstr>Dela Gothic One Light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SNEHA</dc:creator>
  <cp:lastModifiedBy>SNEHA D P</cp:lastModifiedBy>
  <cp:revision>2</cp:revision>
  <dcterms:created xsi:type="dcterms:W3CDTF">2025-09-13T10:19:57Z</dcterms:created>
  <dcterms:modified xsi:type="dcterms:W3CDTF">2025-09-13T14:09:46Z</dcterms:modified>
</cp:coreProperties>
</file>